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2" r:id="rId12"/>
    <p:sldId id="265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0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1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3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2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4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1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6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473E-2D0B-4561-99DA-66D4C970D68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0E2C-C694-4B70-B6BC-973501CF8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848" y="388267"/>
            <a:ext cx="9036676" cy="113144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П.Борисоглебский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6564" y="6323526"/>
            <a:ext cx="4915436" cy="740535"/>
          </a:xfrm>
        </p:spPr>
        <p:txBody>
          <a:bodyPr>
            <a:normAutofit/>
          </a:bodyPr>
          <a:lstStyle/>
          <a:p>
            <a:r>
              <a:rPr lang="ru-RU" dirty="0" smtClean="0"/>
              <a:t>Автор-составитель: Сальникова Н.А.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1643665"/>
            <a:ext cx="7959144" cy="44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0"/>
            <a:ext cx="96011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01" y="0"/>
            <a:ext cx="866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30017"/>
            <a:ext cx="9992591" cy="666172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Иринарху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8" y="0"/>
            <a:ext cx="102528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0993582" cy="6650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Пересвету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0"/>
            <a:ext cx="442912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1118273" cy="6650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Дмитрию Пожарскому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2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0" y="0"/>
            <a:ext cx="699795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0993582" cy="519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князю Михаилу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04" y="416841"/>
            <a:ext cx="9701896" cy="64411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3054927" cy="1039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Мост через р. Устье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2700"/>
            <a:ext cx="10160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000"/>
            <a:ext cx="12192000" cy="5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4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1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5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</Words>
  <Application>Microsoft Office PowerPoint</Application>
  <PresentationFormat>Широкоэкранный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П.Борисоглебский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Иринарху</vt:lpstr>
      <vt:lpstr>Памятник Пересвету</vt:lpstr>
      <vt:lpstr>Памятник Дмитрию Пожарскому</vt:lpstr>
      <vt:lpstr>Памятник князю Михаилу</vt:lpstr>
      <vt:lpstr>Презентация PowerPoint</vt:lpstr>
      <vt:lpstr>Мост через р. Устье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П.Борисоглебский</dc:title>
  <dc:creator>User1</dc:creator>
  <cp:lastModifiedBy>User1</cp:lastModifiedBy>
  <cp:revision>6</cp:revision>
  <dcterms:created xsi:type="dcterms:W3CDTF">2017-11-19T16:13:52Z</dcterms:created>
  <dcterms:modified xsi:type="dcterms:W3CDTF">2021-11-10T17:17:30Z</dcterms:modified>
</cp:coreProperties>
</file>