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8365" y="1004553"/>
            <a:ext cx="6556247" cy="25628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Михаил Васильевич Ломоносов </a:t>
            </a:r>
            <a:br>
              <a:rPr lang="ru-RU" b="1" dirty="0" smtClean="0"/>
            </a:br>
            <a:r>
              <a:rPr lang="ru-RU" dirty="0" smtClean="0"/>
              <a:t>19 ноября 1711</a:t>
            </a:r>
            <a:br>
              <a:rPr lang="ru-RU" dirty="0" smtClean="0"/>
            </a:br>
            <a:r>
              <a:rPr lang="ru-RU" dirty="0" smtClean="0"/>
              <a:t>15 апреля 1765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0513" y="6220496"/>
            <a:ext cx="3421487" cy="6375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МБДОУ «Теремок» </a:t>
            </a:r>
          </a:p>
          <a:p>
            <a:r>
              <a:rPr lang="ru-RU" dirty="0" smtClean="0"/>
              <a:t>воспитатель: Сальникова Н.А.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40" y="99834"/>
            <a:ext cx="3351125" cy="44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93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4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1101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4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9284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2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26921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03" y="-31867"/>
            <a:ext cx="9186490" cy="6889868"/>
          </a:xfrm>
        </p:spPr>
      </p:pic>
    </p:spTree>
    <p:extLst>
      <p:ext uri="{BB962C8B-B14F-4D97-AF65-F5344CB8AC3E}">
        <p14:creationId xmlns:p14="http://schemas.microsoft.com/office/powerpoint/2010/main" val="2702095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06" y="0"/>
            <a:ext cx="9393982" cy="7045487"/>
          </a:xfrm>
        </p:spPr>
      </p:pic>
    </p:spTree>
    <p:extLst>
      <p:ext uri="{BB962C8B-B14F-4D97-AF65-F5344CB8AC3E}">
        <p14:creationId xmlns:p14="http://schemas.microsoft.com/office/powerpoint/2010/main" val="306630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31" y="-1"/>
            <a:ext cx="10667216" cy="6858001"/>
          </a:xfrm>
        </p:spPr>
      </p:pic>
    </p:spTree>
    <p:extLst>
      <p:ext uri="{BB962C8B-B14F-4D97-AF65-F5344CB8AC3E}">
        <p14:creationId xmlns:p14="http://schemas.microsoft.com/office/powerpoint/2010/main" val="216061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9399" y="228475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893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113" y="-171"/>
            <a:ext cx="4805464" cy="7983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Холмогоры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музей Ломоносова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35" y="1004381"/>
            <a:ext cx="8192607" cy="5853619"/>
          </a:xfrm>
        </p:spPr>
      </p:pic>
    </p:spTree>
    <p:extLst>
      <p:ext uri="{BB962C8B-B14F-4D97-AF65-F5344CB8AC3E}">
        <p14:creationId xmlns:p14="http://schemas.microsoft.com/office/powerpoint/2010/main" val="1414539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5" y="0"/>
            <a:ext cx="8366996" cy="10560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Памятник Ломоносову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селе </a:t>
            </a:r>
            <a:r>
              <a:rPr lang="ru-RU" b="1" dirty="0" err="1" smtClean="0">
                <a:solidFill>
                  <a:srgbClr val="0070C0"/>
                </a:solidFill>
              </a:rPr>
              <a:t>Ломоносово</a:t>
            </a:r>
            <a:r>
              <a:rPr lang="ru-RU" b="1" dirty="0" smtClean="0">
                <a:solidFill>
                  <a:srgbClr val="0070C0"/>
                </a:solidFill>
              </a:rPr>
              <a:t> г. Архангельск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66" y="983230"/>
            <a:ext cx="8807854" cy="5874770"/>
          </a:xfrm>
        </p:spPr>
      </p:pic>
    </p:spTree>
    <p:extLst>
      <p:ext uri="{BB962C8B-B14F-4D97-AF65-F5344CB8AC3E}">
        <p14:creationId xmlns:p14="http://schemas.microsoft.com/office/powerpoint/2010/main" val="323175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649" y="-103031"/>
            <a:ext cx="5726827" cy="10303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Родина Ломоносова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Архангельская область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12" y="927279"/>
            <a:ext cx="8122275" cy="6091707"/>
          </a:xfrm>
        </p:spPr>
      </p:pic>
    </p:spTree>
    <p:extLst>
      <p:ext uri="{BB962C8B-B14F-4D97-AF65-F5344CB8AC3E}">
        <p14:creationId xmlns:p14="http://schemas.microsoft.com/office/powerpoint/2010/main" val="174486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832" y="0"/>
            <a:ext cx="9513215" cy="8628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10 лет Михаил вышел в море с отцом. Судно называлось «Чайка»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ds05.infourok.ru/uploads/ex/09ff/0014b6f6-8036f0d0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t="29769" r="17064"/>
          <a:stretch/>
        </p:blipFill>
        <p:spPr bwMode="auto">
          <a:xfrm>
            <a:off x="3159596" y="1146219"/>
            <a:ext cx="7207829" cy="571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7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16" y="188890"/>
            <a:ext cx="8892145" cy="6669110"/>
          </a:xfrm>
        </p:spPr>
      </p:pic>
    </p:spTree>
    <p:extLst>
      <p:ext uri="{BB962C8B-B14F-4D97-AF65-F5344CB8AC3E}">
        <p14:creationId xmlns:p14="http://schemas.microsoft.com/office/powerpoint/2010/main" val="41891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4" y="0"/>
            <a:ext cx="10982105" cy="6858000"/>
          </a:xfrm>
        </p:spPr>
      </p:pic>
    </p:spTree>
    <p:extLst>
      <p:ext uri="{BB962C8B-B14F-4D97-AF65-F5344CB8AC3E}">
        <p14:creationId xmlns:p14="http://schemas.microsoft.com/office/powerpoint/2010/main" val="2300753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19" y="0"/>
            <a:ext cx="9200799" cy="6900600"/>
          </a:xfrm>
        </p:spPr>
      </p:pic>
    </p:spTree>
    <p:extLst>
      <p:ext uri="{BB962C8B-B14F-4D97-AF65-F5344CB8AC3E}">
        <p14:creationId xmlns:p14="http://schemas.microsoft.com/office/powerpoint/2010/main" val="4232550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53941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</TotalTime>
  <Words>36</Words>
  <Application>Microsoft Office PowerPoint</Application>
  <PresentationFormat>Широкоэкранный</PresentationFormat>
  <Paragraphs>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Михаил Васильевич Ломоносов  19 ноября 1711 15 апреля 1765</vt:lpstr>
      <vt:lpstr>Холмогоры музей Ломоносова</vt:lpstr>
      <vt:lpstr>Памятник Ломоносову в селе Ломоносово г. Архангельск</vt:lpstr>
      <vt:lpstr>Родина Ломоносова Архангельская область</vt:lpstr>
      <vt:lpstr>В 10 лет Михаил вышел в море с отцом. Судно называлось «Чайка»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10</cp:revision>
  <dcterms:created xsi:type="dcterms:W3CDTF">2021-11-07T15:42:57Z</dcterms:created>
  <dcterms:modified xsi:type="dcterms:W3CDTF">2021-11-07T17:49:24Z</dcterms:modified>
</cp:coreProperties>
</file>