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558608" cy="2304256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«НАСЕКОМЫЕ»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5724128" cy="648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Выполнено воспитателем Сальниковой Н.А.</a:t>
            </a:r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661</TotalTime>
  <Words>390</Words>
  <Application>Microsoft Office PowerPoint</Application>
  <PresentationFormat>Экран (4:3)</PresentationFormat>
  <Paragraphs>56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Helvetica Neue</vt:lpstr>
      <vt:lpstr>Wingdings</vt:lpstr>
      <vt:lpstr>Тема Office</vt:lpstr>
      <vt:lpstr>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User1</cp:lastModifiedBy>
  <cp:revision>83</cp:revision>
  <dcterms:created xsi:type="dcterms:W3CDTF">2015-02-05T17:30:43Z</dcterms:created>
  <dcterms:modified xsi:type="dcterms:W3CDTF">2021-11-10T17:49:00Z</dcterms:modified>
</cp:coreProperties>
</file>