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77D-F631-440E-BA01-DDEA1269A22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365A-C238-41DF-93BA-061346AA4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45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77D-F631-440E-BA01-DDEA1269A22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365A-C238-41DF-93BA-061346AA4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07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77D-F631-440E-BA01-DDEA1269A22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365A-C238-41DF-93BA-061346AA4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82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77D-F631-440E-BA01-DDEA1269A22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365A-C238-41DF-93BA-061346AA4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03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77D-F631-440E-BA01-DDEA1269A22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365A-C238-41DF-93BA-061346AA4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51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77D-F631-440E-BA01-DDEA1269A22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365A-C238-41DF-93BA-061346AA4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52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77D-F631-440E-BA01-DDEA1269A22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365A-C238-41DF-93BA-061346AA4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87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77D-F631-440E-BA01-DDEA1269A22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365A-C238-41DF-93BA-061346AA4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75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77D-F631-440E-BA01-DDEA1269A22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365A-C238-41DF-93BA-061346AA4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21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77D-F631-440E-BA01-DDEA1269A22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365A-C238-41DF-93BA-061346AA4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54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77D-F631-440E-BA01-DDEA1269A22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2365A-C238-41DF-93BA-061346AA4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25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5177D-F631-440E-BA01-DDEA1269A222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2365A-C238-41DF-93BA-061346AA4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29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Значение природоведческих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экскурсий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в изучении природы родного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</a:rPr>
              <a:t>края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Воспитатель: Угланова М.А.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32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47897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Заключительная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часть: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воспитатель еще раз обращает внимание детей на общую картину природы. Главная цель заключительного этапа — подведение итогов экскурсионной работы.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После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экскурсионная работа.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Разучивание стихотворений об осени: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«Осенний клад»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И.Пивоварова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Падают с ветки желтые монетки.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ногами целый клад!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осень золотая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Дарит листья, не считая.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Золотые дарит листья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Вам, и нам,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всем подряд.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«Наступила осень...»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А.Ерикеев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Наступила осень,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Пожелтел наш сад.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на березе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Золотом горят.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слыхать веселых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Песен соловья.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Улетели птицы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дальние края.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коллажа «Декоративное панно из осенних листьев»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35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" y="1162705"/>
            <a:ext cx="7355840" cy="55168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29121" y="239375"/>
            <a:ext cx="9623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Декоративное панно из листьев</a:t>
            </a:r>
            <a:endParaRPr lang="ru-RU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69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840" y="316081"/>
            <a:ext cx="119481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Расширить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педагогов ДОУ об одной из форм нравственно-патриотического воспитания: знакомство с природой и историей родного края через проведение экскурсий с детьми.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 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1.Дать определение экскурсии, виды экскурсий в ДОУ, значении.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Рассказать в чем заключается подготовка воспитателя и детей.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3.Познакомить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методикой проведения природоведческих экскурсий на примере экскурсии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осенний парк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4.Познакомить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воспитателей с приемами закрепления пройденного материала на примере дидактических игр.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0" y="548640"/>
            <a:ext cx="11551920" cy="591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Экскурсии, как форма занятий, проводятся в </a:t>
            </a:r>
            <a:r>
              <a:rPr lang="ru-RU" sz="4400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средней, старшей и подготовительной к школе группах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реже 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раза в месяц.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содержанию экскурсии делятся на 2 вида:</a:t>
            </a:r>
            <a:endParaRPr lang="ru-RU" sz="4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4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Природоведческие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(познавательные) экскурсии – в парк, лес, к озеру,</a:t>
            </a:r>
            <a:endParaRPr lang="ru-RU" sz="4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44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44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кскурсии с целью ознакомления с трудом взрослых 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(школа, библиотека).</a:t>
            </a:r>
            <a:endParaRPr lang="ru-RU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1820"/>
            <a:ext cx="12192000" cy="625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 воспитателям по подготовке к экскурсии:</a:t>
            </a: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Экскурсии целесообразно проводить в одном и том же месте в разные времена года, с тем, чтобы показать детям сезонные изменения, которые происходят в природе.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 определить цель и программное содержание, которые определяются, исходя из требований программы и особенностей окружающей местности.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Определиться с местом проведения (необходимо за день, за два до экскурсии осмотреть его, выбрать наилучший путь к нему: не утомительный, не отвлекающий от намеченной цели).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Уточнить маршрут, найти нужные объекты.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Уточнить на кануне прогноз погоды.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определении расстояния до места экскурсии следует исходить из физических возможностей детей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 в пути до выбранного места (в одну сторону) не должно превышать в средней группе 30 минут, в старшей и подготовительной группах – 40-50 минут.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Наметить содержание и объем тех знаний, которые должны получить дети о данном круге явлений, последовательность проведения отдельных частей экскурсии,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Установить места для коллективных и самостоятельных наблюдений, для отдыха детей.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Подобрать дидактические игры, стихи, загадки.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7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екомендации при подготовке детей к экскурсии:</a:t>
            </a:r>
          </a:p>
          <a:p>
            <a:pPr marL="457200" indent="-457200" algn="ctr">
              <a:lnSpc>
                <a:spcPct val="115000"/>
              </a:lnSpc>
              <a:spcAft>
                <a:spcPts val="0"/>
              </a:spcAft>
            </a:pPr>
            <a:endParaRPr lang="ru-RU" sz="32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Заранее предупредить родителей и детей об экскурсии.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Сообщить детям о цели экскурсии.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Напомнить о правилах поведения в природе.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Обратить внимание на одежду.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Привлечь детей к подготовке экскурсионного снаряжения и оборудования.</a:t>
            </a:r>
            <a:r>
              <a:rPr lang="ru-RU" sz="3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16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9275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Методика проведения природоведческих познавательных экскурсий.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828836"/>
            <a:ext cx="12192000" cy="871007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беседа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во время беседы педагог объясняет тему, цели экскурсии, задачи, напоминает правила поведения, в сюжетно-ролевых играх отрабатываются необходимые умения.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часть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экскурсией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осенний парк: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музыку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П.И.Чайковского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«Времена года. Октябрь. Осенняя песнь» воспитатель читает стихотворение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Ю.Капустина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«Осень»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каком времени года говорится в стихотворении?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Скажите, а какое сейчас время года?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по порядку осенние месяцы.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чего начинается осень в природе?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мы уже с вами знакомы с приметами ранней осени. А сейчас наступила самая необыкновенная и загадочная пора осени — золотая и сегодня мы отправимся в парк, чтобы посмотреть, как он изменился, и действительно ли он стал золотым.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875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" y="179755"/>
            <a:ext cx="12192000" cy="674030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buAutoNum type="arabicPeriod" startAt="2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помощью которого решаются все основные задачи экскурсии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2.Основная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экскурсии (в парке)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Фронтальное наблюдение «Какими стали деревья в парке?»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Рассматривание деревьев и кустарников вблизи и издалека, на солнце и в тени (на солнце краски становятся ярче, наряднее, а желтые клены и березы «светятся» даже в тени).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Рассматривание листьев разных деревьев через лупу (обратить внимание, что поверхность листа у всех разная: у березы — шершавая, у клена — гладкая и т.д.).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Рассматривание семян деревьев и кустарников (сравнить между собой, определить, с какого они дерева)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Любование детьми красотой деревьев.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6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696575"/>
            <a:ext cx="12039600" cy="569386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buAutoNum type="arabicPeriod" startAt="3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самостоятельные наблюдения и сбор природоведческого материала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удовлетворения их любознательности.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Поисковые задания.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Выберите самое красивое дерево для вас.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Найдите самое красное (желтое) дерево.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Найдите лист, который упал сегодня, вчера, давно. Расскажите, чем они отличаются?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Найдите деревья, на которых: плоды-крылатки, плоды-ягоды, плоды-желуди, плоды-шишечки и т.д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Сбор природного материала.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3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57130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Отдых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в это время проводятся игры и игровые упражнения.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упражнения.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Игра «Скажи красивые слова об осени»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(Цель: уметь подбирать прилагательные к заданному слову)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Игра «Три листа»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(Цель: развивать зрительно-пространственные представления, учить образовывать относительные прилагательные, согласовывать существительные с предлогом)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Игра «Поймай и раздели»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(Цель: совершенствовать навык слогового анализа слов, деление на слоги слов-названий деревьев).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развитие мелкой моторики рук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Игра «Угадай»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угадать на ощупь, какой плод от дерева положили в ладошки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Игра «Составь узор»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(составление узора из осенних листьев, чередуя их по цвету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игры.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Игра «Поймай листок»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(Цель: развивать умение подпрыгивать на месте как можно выше)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Игра «Я - кленовый листочек»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(Цель: уметь ритмично двигаться под музыку, передавая в пантомиме образ осеннего листочка; включать воображение, память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Природоохранный труд.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Убрать территорию от мусора.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Собрать и разложить по корзинкам природный материал.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Собрать для гербария красивые листья.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69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601</Words>
  <Application>Microsoft Office PowerPoint</Application>
  <PresentationFormat>Широкоэкранный</PresentationFormat>
  <Paragraphs>187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Monotype Corsiva</vt:lpstr>
      <vt:lpstr>Symbol</vt:lpstr>
      <vt:lpstr>Times New Roman</vt:lpstr>
      <vt:lpstr>Тема Office</vt:lpstr>
      <vt:lpstr>Значение природоведческих экскурсий в изучении природы родного края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природоведческих экскурсий в изучении природы родного края</dc:title>
  <dc:creator>Рудновы</dc:creator>
  <cp:lastModifiedBy>Рудновы</cp:lastModifiedBy>
  <cp:revision>7</cp:revision>
  <dcterms:created xsi:type="dcterms:W3CDTF">2016-12-18T20:12:40Z</dcterms:created>
  <dcterms:modified xsi:type="dcterms:W3CDTF">2016-12-19T21:08:14Z</dcterms:modified>
</cp:coreProperties>
</file>